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56" r:id="rId2"/>
    <p:sldId id="278" r:id="rId3"/>
    <p:sldId id="279" r:id="rId4"/>
    <p:sldId id="280" r:id="rId5"/>
    <p:sldId id="274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84" userDrawn="1">
          <p15:clr>
            <a:srgbClr val="A4A3A4"/>
          </p15:clr>
        </p15:guide>
        <p15:guide id="4" orient="horz" pos="2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52" autoAdjust="0"/>
  </p:normalViewPr>
  <p:slideViewPr>
    <p:cSldViewPr snapToGrid="0" showGuides="1">
      <p:cViewPr>
        <p:scale>
          <a:sx n="60" d="100"/>
          <a:sy n="60" d="100"/>
        </p:scale>
        <p:origin x="1140" y="360"/>
      </p:cViewPr>
      <p:guideLst>
        <p:guide orient="horz" pos="912"/>
        <p:guide pos="3840"/>
        <p:guide orient="horz" pos="3984"/>
        <p:guide orient="horz" pos="2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B000E-1A2E-4D2B-BADE-37753AB93090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26AB8-ACBE-42E6-92F5-667EDDCD96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D421-E477-405A-91D4-9468DE9BE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24F0D-0F00-4C64-975C-BD7D4FE0E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D0E03-CFD6-4610-88AC-17F03CE8E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4536D-CBA9-4A34-85D3-481BD129E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F8E3-036A-45B8-BF1F-BEF0C559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74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6B1F3-61FB-4FDC-814D-EEC1C1FC3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403B0-8D7F-4489-AB72-C346C8870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C9304-E5BD-4F3E-ADB0-974FEBCD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8AD29-D9CD-42D8-9604-C47996EE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2C394-EF43-405B-9653-70AAB9098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4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1E61D-2F00-41ED-8D92-7CAEB9A5A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647491-5142-48CA-9664-F5082D450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4576D-BE01-4BB5-A9F4-7DE4814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CA14-AD61-4101-9143-F7884378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B885-CFEA-4882-BBEA-C5F142089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66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C47AB-DC6F-40F0-B4FB-9C0850EE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939C5-683A-4FDC-A8CF-5F35848AD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B5F0-A7AB-4ACB-91A6-4B836F17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BCE02-CEFC-4D30-BBB0-23CE2CB5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49760-3E16-4F16-B710-C85178E2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0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EE07D-6026-47C0-975A-7E493011B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00015-2956-4E1F-B05F-214F1DE2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56B43-C1CB-4618-B91B-AAAEEB40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88E39-E80F-4C18-9C2A-69886B822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C5964-5187-4195-8EAF-85D18DC4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B990-ED8C-4AAA-8241-C4881B138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612F2-9E33-44D3-80E2-578C5440A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F7B21-660D-43B3-9151-B40C9ABCD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6A10-CB05-4418-9338-CB55A7059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40335-9BE1-42D1-A30D-C3232BD3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95C68-4307-4B03-8921-74DB1041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209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BEC8-AC56-429B-89C3-BB6A0E6E3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866BA-F48C-4383-B119-81B349676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9F967-CBBC-414E-9DC3-136707A8D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905A60-FBC4-40AC-9F71-0FAD9CD7A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F92BA-75D6-44F9-A1C8-BCFBF6FF6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93CDDC-3537-4692-BE83-87B2A82A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7B9E1-D5EA-4054-8D92-F930B369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8A038-7CD6-4715-9FDA-7194E6B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5FAF-B698-49B0-B197-FD64C97A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E3F44-F1D6-40F7-9A7D-0542C4A9C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48CC28-3F4A-42A0-B211-4BA085AD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B6C99-6764-43D0-84AE-52C83494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79C79D-3B8A-4FA9-BC4A-63E3EF10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730E35-44DB-4FED-9E24-5BBE5D9D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DC42F-3337-4692-B53C-A5529048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2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7D58-952D-44D7-9911-60544C9F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BC150-9914-4A82-84CF-B3708B97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A7C02-9C7E-401F-BABE-D3028FF18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6080A-4623-4F4C-B5BF-7E9E7531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B1D15-0BD5-4F6E-A265-BD1F2F361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764D4-AA29-4DF8-A501-E2B904E9C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5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4D526-F53C-446D-8D7C-8A73C2A6A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1CC3D-D32B-4629-85B8-E779A4105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17242-BF08-4A5E-ABD7-483896CAE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2B8E4-DF23-4701-B28A-B9E5700B3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DE909-4588-4CF5-B2FA-B7631243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A005E-65C2-4007-815C-52F23809F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73118-F27D-412D-B19A-2DB8C810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37CCC-B536-48B0-B893-63FFC2EBD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E552F-73E7-48CE-AAB3-E947C535D5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0ACFF-56C3-4453-9BAD-A02FE717F83E}" type="datetimeFigureOut">
              <a:rPr lang="en-US" smtClean="0"/>
              <a:t>3/4/2019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40B4F-2015-4E9F-BCB3-E0BFA4AF9A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10C3C-BBD3-4864-98E4-5D7B08A62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7955-6230-48B4-BD8B-A7C460F759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8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DC4CCBA-12AD-4433-A381-A03661E3D927}"/>
              </a:ext>
            </a:extLst>
          </p:cNvPr>
          <p:cNvSpPr txBox="1"/>
          <p:nvPr/>
        </p:nvSpPr>
        <p:spPr>
          <a:xfrm>
            <a:off x="781507" y="2249929"/>
            <a:ext cx="5786662" cy="18466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BALANCED</a:t>
            </a:r>
            <a:r>
              <a:rPr lang="en-US" sz="6000" dirty="0">
                <a:solidFill>
                  <a:schemeClr val="bg1"/>
                </a:solidFill>
                <a:latin typeface="+mj-lt"/>
              </a:rPr>
              <a:t> SCORECARD</a:t>
            </a:r>
            <a:endParaRPr lang="en-US" sz="6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EBA89-B616-43ED-A91E-61105E1C9DD6}"/>
              </a:ext>
            </a:extLst>
          </p:cNvPr>
          <p:cNvSpPr txBox="1"/>
          <p:nvPr/>
        </p:nvSpPr>
        <p:spPr>
          <a:xfrm>
            <a:off x="781507" y="4161795"/>
            <a:ext cx="57866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C4DC87-4412-47EA-869B-E290F40E52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2038350"/>
            <a:ext cx="10934700" cy="27813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4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32"/>
    </mc:Choice>
    <mc:Fallback>
      <p:transition spd="slow" advTm="6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6" y="679269"/>
            <a:ext cx="11188145" cy="547333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8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22"/>
    </mc:Choice>
    <mc:Fallback>
      <p:transition spd="slow" advTm="15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20" y="365760"/>
            <a:ext cx="11514057" cy="606475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8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43"/>
    </mc:Choice>
    <mc:Fallback>
      <p:transition spd="slow" advTm="12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26" y="193514"/>
            <a:ext cx="6507731" cy="6507731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8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88"/>
    </mc:Choice>
    <mc:Fallback>
      <p:transition spd="slow" advTm="20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87" y="344961"/>
            <a:ext cx="9866124" cy="621838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0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47"/>
    </mc:Choice>
    <mc:Fallback>
      <p:transition spd="slow" advTm="10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05" y="430610"/>
            <a:ext cx="10908631" cy="59851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00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66"/>
    </mc:Choice>
    <mc:Fallback>
      <p:transition spd="slow" advTm="14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8" y="175381"/>
            <a:ext cx="11085095" cy="643591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3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66"/>
    </mc:Choice>
    <mc:Fallback>
      <p:transition spd="slow" advTm="77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82" y="2446565"/>
            <a:ext cx="11406956" cy="177250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8"/>
    </mc:Choice>
    <mc:Fallback>
      <p:transition spd="slow" advTm="26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McD color sc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31737"/>
      </a:accent1>
      <a:accent2>
        <a:srgbClr val="FFC427"/>
      </a:accent2>
      <a:accent3>
        <a:srgbClr val="B4D78E"/>
      </a:accent3>
      <a:accent4>
        <a:srgbClr val="749CD3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dern 04">
      <a:majorFont>
        <a:latin typeface="Century Gothic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crosoft_Balanced_Scorecard.pptx" id="{10ED7897-4190-42E8-9E5A-9BA30033AB56}" vid="{5E997269-9069-4613-A476-408DDBC8C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Balanced scorecard, from 24Slides</Template>
  <TotalTime>0</TotalTime>
  <Words>28</Words>
  <Application>Microsoft Office PowerPoint</Application>
  <PresentationFormat>Widescreen</PresentationFormat>
  <Paragraphs>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Balanced scorecard slide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2019-03-04T21:59:14Z</dcterms:created>
  <dcterms:modified xsi:type="dcterms:W3CDTF">2019-03-04T22:20:00Z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2018-11-28T18:24:19.6333999Z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